
<file path=[Content_Types].xml><?xml version="1.0" encoding="utf-8"?>
<Types xmlns="http://schemas.openxmlformats.org/package/2006/content-types">
  <Default Extension="jpeg" ContentType="image/jpeg"/>
  <Default Extension="png&amp;ehk=peo0YAZZqS73cH9ZlEBSQg&amp;r=0&amp;pid=OfficeInsert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B0F5-5F18-4309-B669-22E7A2A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EC4D4-A471-45A1-AAEF-B8E655402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E5639-A963-4A9A-8916-9DE64CFA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5CBD5-E956-45EA-ABC4-B68EBF2DD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D5624-58FC-4FA7-8ABE-C85C54B9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6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226CF-B1B5-4039-8057-1F1E5EE2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A2688-E9F6-4EBE-982A-D1F21CDA7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6BD3B-3A21-47C2-84F1-64D007EF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1D7ED-68CA-4C84-A21F-19686686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5DA83-A2D1-4474-9761-8DC78B1A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9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4A0A50-4269-4E8B-8884-79104E646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53EEB-B518-4CA2-BBFC-3E09E95DD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1ED96-5853-443E-ADA6-F26365A0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47016-4760-46F5-B8C5-65BDBF6C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74CB3-86C3-4A85-ACD6-112FA041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1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D8FF-AEA0-4887-A1D7-316D0310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C82B3-030F-48F9-8186-1C3724D0F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9CA95-F991-4765-9C85-B362A69F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13E7B-4690-4953-8318-8CEF54519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3EE31-C73F-436D-B21F-E80D9ADE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77F2-8BB0-4EE4-8974-4ACCD0638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1FF8A-CE14-4CBB-A89E-933D07933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9233D-2FDD-4297-8E01-0EF2C02E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1F749-A786-4A2D-9C35-9CE00849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BAA4-3E99-4854-AF74-CAE65E6F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0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77C4-8784-4122-BFFF-3477799F7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B2732-DF9A-44CD-AA60-28B7F00A0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66FEC-1C7D-4F4B-9991-C22940491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F889E-3F36-4C0C-B03E-BB2172F2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F2DEE-B002-4C74-A2ED-CA80F87C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B3A27-10C3-4117-BD19-35D33578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8D89-9666-4B30-9C35-ED18DA883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46C55-631D-4931-B655-9B95519B7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3CCDA-EC9C-4EA1-850D-1EB86861F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E81F32-8FD9-4753-AE66-B66274BAC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F9BA4-EC55-41AD-9422-BDE86C6A6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DDD61-E211-464F-A92C-A29D3C1C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71EEB4-65F9-4C53-91D9-89634D1B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34369-A6CC-4417-B218-96B89025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0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46B59-5B0C-4814-94E7-302E934B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ED9F1B-42F3-4F12-83B4-B0BB37A8C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3C384-9813-4229-87CC-6C0F5592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C5833-9DF9-42C5-910F-F207E8D3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A75354-9538-4DA9-ABCC-A470A75B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087800-BE4A-4C2E-99C9-12C0023C0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E0D19-EF78-43C6-A668-72D6644B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8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9DFA-1AAE-4864-969F-7E230B8F1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3B16B-C705-4FA9-80E3-7584D3252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96A4B-CF4F-40BA-A114-051D2C24F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FBAE1-7D50-4409-B4A8-DE3113B0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459CB-03A8-4E87-B210-63F36533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8029B-6604-44B8-B478-0DBF7FE1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9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E97B-4873-45C8-834F-84899002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DD500-FA66-4611-9589-A16FCFAA9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C5B1F-D118-4ADE-9517-5C22A84BD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83B3A-E3A9-48B3-81CB-6D8113F2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DE860-84A7-489D-9BE5-7F4AA48B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7151A-A72C-4E1D-B523-40395149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7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B674C-C78D-496B-B23E-8C2A89711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74B83-BFE9-40DE-8E33-3B5A15980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3E48C-2D0E-47B8-9784-820A6AD78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6EF2F-1246-431A-94B4-B81CF96DB16F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C4CCE-CD2E-4F37-B67D-3F816868E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8808-6582-494E-B569-E9B47CA00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6263-9B8A-4EBF-894A-E17D2F7EA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7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nflowerstorytime.com/2015/03/23/life-size-candyland/" TargetMode="External"/><Relationship Id="rId2" Type="http://schemas.openxmlformats.org/officeDocument/2006/relationships/image" Target="../media/image1.png&amp;ehk=peo0YAZZqS73cH9ZlEBSQg&amp;r=0&amp;pid=OfficeInsert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ABA3AD-C93D-4C1F-BFF3-6ADDC2CBC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94562" y="497855"/>
            <a:ext cx="5467142" cy="551595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6EABAA-D83B-4AF8-A043-18F3267079FE}"/>
              </a:ext>
            </a:extLst>
          </p:cNvPr>
          <p:cNvSpPr/>
          <p:nvPr/>
        </p:nvSpPr>
        <p:spPr>
          <a:xfrm>
            <a:off x="1661886" y="5704114"/>
            <a:ext cx="1465943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Spin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23C84EC-C44D-4F0E-A4DF-6AF9C9D27228}"/>
              </a:ext>
            </a:extLst>
          </p:cNvPr>
          <p:cNvSpPr/>
          <p:nvPr/>
        </p:nvSpPr>
        <p:spPr>
          <a:xfrm>
            <a:off x="5199647" y="3006086"/>
            <a:ext cx="2256972" cy="4730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C71B34-AA48-48B2-BF9B-3E8E2C810548}"/>
              </a:ext>
            </a:extLst>
          </p:cNvPr>
          <p:cNvSpPr txBox="1"/>
          <p:nvPr/>
        </p:nvSpPr>
        <p:spPr>
          <a:xfrm>
            <a:off x="8048981" y="2648136"/>
            <a:ext cx="101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roadway" panose="04040905080B02020502" pitchFamily="82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679225-F6F3-481A-AE7E-EF6A20F6B556}"/>
              </a:ext>
            </a:extLst>
          </p:cNvPr>
          <p:cNvSpPr txBox="1"/>
          <p:nvPr/>
        </p:nvSpPr>
        <p:spPr>
          <a:xfrm>
            <a:off x="6881369" y="4501138"/>
            <a:ext cx="101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roadway" panose="04040905080B02020502" pitchFamily="82" charset="0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7BC321-C768-4FD1-8F8B-582A3AA1FBDC}"/>
              </a:ext>
            </a:extLst>
          </p:cNvPr>
          <p:cNvSpPr txBox="1"/>
          <p:nvPr/>
        </p:nvSpPr>
        <p:spPr>
          <a:xfrm>
            <a:off x="4903466" y="4501138"/>
            <a:ext cx="101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roadway" panose="04040905080B02020502" pitchFamily="82" charset="0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A19B5A-AEFE-4FD7-BF6B-975F81A8BB42}"/>
              </a:ext>
            </a:extLst>
          </p:cNvPr>
          <p:cNvSpPr txBox="1"/>
          <p:nvPr/>
        </p:nvSpPr>
        <p:spPr>
          <a:xfrm>
            <a:off x="3890743" y="2648135"/>
            <a:ext cx="101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roadway" panose="04040905080B02020502" pitchFamily="82" charset="0"/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E65463-AC86-4EF9-8203-DC2C7C2A1F8B}"/>
              </a:ext>
            </a:extLst>
          </p:cNvPr>
          <p:cNvSpPr txBox="1"/>
          <p:nvPr/>
        </p:nvSpPr>
        <p:spPr>
          <a:xfrm>
            <a:off x="4975398" y="1069842"/>
            <a:ext cx="101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roadway" panose="04040905080B02020502" pitchFamily="82" charset="0"/>
              </a:rPr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C6C34E-F68D-45F5-8106-85F60ED7F1C2}"/>
              </a:ext>
            </a:extLst>
          </p:cNvPr>
          <p:cNvSpPr txBox="1"/>
          <p:nvPr/>
        </p:nvSpPr>
        <p:spPr>
          <a:xfrm>
            <a:off x="6989863" y="1067299"/>
            <a:ext cx="101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roadway" panose="04040905080B02020502" pitchFamily="8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4230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24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960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2400000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0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2400000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8" grpId="10" animBg="1"/>
      <p:bldP spid="8" grpId="1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Knowles</dc:creator>
  <cp:lastModifiedBy>Richardson, Karrie E.</cp:lastModifiedBy>
  <cp:revision>7</cp:revision>
  <dcterms:created xsi:type="dcterms:W3CDTF">2017-10-14T22:46:12Z</dcterms:created>
  <dcterms:modified xsi:type="dcterms:W3CDTF">2021-03-26T19:16:23Z</dcterms:modified>
</cp:coreProperties>
</file>